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5" r:id="rId11"/>
    <p:sldId id="266" r:id="rId12"/>
    <p:sldId id="269" r:id="rId13"/>
    <p:sldId id="268" r:id="rId14"/>
    <p:sldId id="271" r:id="rId15"/>
    <p:sldId id="270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90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Vincent</c:v>
                </c:pt>
              </c:strCache>
            </c:strRef>
          </c:tx>
          <c:cat>
            <c:strRef>
              <c:f>Sheet1!$A$2:$A$5</c:f>
              <c:strCache>
                <c:ptCount val="2"/>
                <c:pt idx="0">
                  <c:v>Paintings made in lifetime</c:v>
                </c:pt>
                <c:pt idx="1">
                  <c:v>Paintings Sold in Lifetime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6252255577427821"/>
          <c:y val="0.3155804625984252"/>
          <c:w val="0.33935777559055119"/>
          <c:h val="0.3380265748031496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7348-8BF3-435C-8DC5-BF651CECE1C2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D8BC10-85A9-4F59-B40F-19F7E4DD4EA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7348-8BF3-435C-8DC5-BF651CECE1C2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8BC10-85A9-4F59-B40F-19F7E4DD4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7348-8BF3-435C-8DC5-BF651CECE1C2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8BC10-85A9-4F59-B40F-19F7E4DD4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7348-8BF3-435C-8DC5-BF651CECE1C2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D8BC10-85A9-4F59-B40F-19F7E4DD4EA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7348-8BF3-435C-8DC5-BF651CECE1C2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D8BC10-85A9-4F59-B40F-19F7E4DD4EA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7348-8BF3-435C-8DC5-BF651CECE1C2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D8BC10-85A9-4F59-B40F-19F7E4DD4EA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7348-8BF3-435C-8DC5-BF651CECE1C2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D8BC10-85A9-4F59-B40F-19F7E4DD4EA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7348-8BF3-435C-8DC5-BF651CECE1C2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D8BC10-85A9-4F59-B40F-19F7E4DD4EA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7348-8BF3-435C-8DC5-BF651CECE1C2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D8BC10-85A9-4F59-B40F-19F7E4DD4EA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7348-8BF3-435C-8DC5-BF651CECE1C2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D8BC10-85A9-4F59-B40F-19F7E4DD4EA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7348-8BF3-435C-8DC5-BF651CECE1C2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D8BC10-85A9-4F59-B40F-19F7E4DD4EA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F707348-8BF3-435C-8DC5-BF651CECE1C2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38D8BC10-85A9-4F59-B40F-19F7E4DD4EA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ggallery.com/misc/sunflowers.htm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ography.com/people/vincent-van-gogh-9515695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ggallery.com/letters/main.htm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3.pn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dipFMJckZ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5334000"/>
            <a:ext cx="7543800" cy="990600"/>
          </a:xfrm>
        </p:spPr>
        <p:txBody>
          <a:bodyPr/>
          <a:lstStyle/>
          <a:p>
            <a:r>
              <a:rPr lang="en-US" dirty="0" smtClean="0"/>
              <a:t>Vincent Van Gogh </a:t>
            </a:r>
            <a:r>
              <a:rPr lang="en-US" sz="2800" dirty="0" smtClean="0"/>
              <a:t>(1853-1890)</a:t>
            </a:r>
            <a:endParaRPr lang="en-US" sz="2800" dirty="0"/>
          </a:p>
        </p:txBody>
      </p:sp>
      <p:pic>
        <p:nvPicPr>
          <p:cNvPr id="4" name="Picture 2" descr="C:\Documents and Settings\smehlenbacher\Desktop\vincent.jpg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28600"/>
            <a:ext cx="4119777" cy="489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219200" y="2819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894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36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1676400"/>
            <a:ext cx="3489960" cy="4114800"/>
          </a:xfrm>
        </p:spPr>
        <p:txBody>
          <a:bodyPr/>
          <a:lstStyle/>
          <a:p>
            <a:r>
              <a:rPr lang="en-US" dirty="0" smtClean="0"/>
              <a:t>Sunflowers</a:t>
            </a:r>
            <a:br>
              <a:rPr lang="en-US" dirty="0" smtClean="0"/>
            </a:br>
            <a:r>
              <a:rPr lang="en-US" sz="3200" dirty="0" smtClean="0"/>
              <a:t>painted in the sanitarium</a:t>
            </a:r>
            <a:endParaRPr lang="en-US" sz="3200" dirty="0"/>
          </a:p>
        </p:txBody>
      </p:sp>
      <p:pic>
        <p:nvPicPr>
          <p:cNvPr id="4" name="Picture 2" descr="C:\Documents and Settings\smehlenbacher\Desktop\sunflower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28599"/>
            <a:ext cx="4800600" cy="5994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833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0" y="4343400"/>
            <a:ext cx="3733800" cy="731520"/>
          </a:xfrm>
        </p:spPr>
        <p:txBody>
          <a:bodyPr>
            <a:normAutofit fontScale="77500" lnSpcReduction="20000"/>
          </a:bodyPr>
          <a:lstStyle/>
          <a:p>
            <a:r>
              <a:rPr lang="en-US" sz="3200" dirty="0" smtClean="0"/>
              <a:t>Click source link  to view sunflowers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09800" y="1447800"/>
            <a:ext cx="6035040" cy="2350008"/>
          </a:xfrm>
        </p:spPr>
        <p:txBody>
          <a:bodyPr/>
          <a:lstStyle/>
          <a:p>
            <a:r>
              <a:rPr lang="en-US" dirty="0">
                <a:hlinkClick r:id="rId2"/>
              </a:rPr>
              <a:t>http://www.vggallery.com/misc/sunflowers.htm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205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Portraits</a:t>
            </a:r>
            <a:endParaRPr lang="en-US" dirty="0"/>
          </a:p>
        </p:txBody>
      </p:sp>
      <p:pic>
        <p:nvPicPr>
          <p:cNvPr id="4" name="Picture 2" descr="C:\Documents and Settings\smehlenbacher\Desktop\gogh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1988"/>
            <a:ext cx="3886200" cy="475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smehlenbacher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900" y="1524000"/>
            <a:ext cx="2015524" cy="2542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smehlenbacher\Desktop\vi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9900" y="243625"/>
            <a:ext cx="2819400" cy="3489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smehlenbacher\Desktop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425" y="4066309"/>
            <a:ext cx="1895475" cy="240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861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5029200"/>
            <a:ext cx="7543800" cy="1371600"/>
          </a:xfrm>
        </p:spPr>
        <p:txBody>
          <a:bodyPr/>
          <a:lstStyle/>
          <a:p>
            <a:r>
              <a:rPr lang="en-US" sz="4000" dirty="0" smtClean="0"/>
              <a:t>Last Painting:</a:t>
            </a:r>
            <a:br>
              <a:rPr lang="en-US" sz="4000" dirty="0" smtClean="0"/>
            </a:br>
            <a:r>
              <a:rPr lang="en-US" sz="4000" dirty="0" smtClean="0"/>
              <a:t> </a:t>
            </a:r>
            <a:r>
              <a:rPr lang="en-US" dirty="0" smtClean="0"/>
              <a:t>“</a:t>
            </a:r>
            <a:r>
              <a:rPr lang="en-US" sz="3600" dirty="0" smtClean="0"/>
              <a:t>Wheat Field with Crows”</a:t>
            </a:r>
            <a:endParaRPr lang="en-US" sz="3600" dirty="0"/>
          </a:p>
        </p:txBody>
      </p:sp>
      <p:pic>
        <p:nvPicPr>
          <p:cNvPr id="4" name="Content Placeholder 3" descr="C:\Documents and Settings\smehlenbacher\Desktop\800px-Van_Gogh,_Wheatfield_with_crow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61416"/>
            <a:ext cx="8686800" cy="416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781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19090579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692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Click source link for more info on:</a:t>
            </a:r>
            <a:r>
              <a:rPr lang="en-US" sz="4800" dirty="0" smtClean="0"/>
              <a:t> Vincent Van Gogh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52600" y="914400"/>
            <a:ext cx="6035040" cy="2350008"/>
          </a:xfrm>
        </p:spPr>
        <p:txBody>
          <a:bodyPr/>
          <a:lstStyle/>
          <a:p>
            <a:r>
              <a:rPr lang="en-US" dirty="0">
                <a:hlinkClick r:id="rId2"/>
              </a:rPr>
              <a:t>http://www.biography.com/people/vincent-van-gogh-9515695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0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1676232"/>
          </a:xfrm>
        </p:spPr>
        <p:txBody>
          <a:bodyPr>
            <a:noAutofit/>
          </a:bodyPr>
          <a:lstStyle/>
          <a:p>
            <a:r>
              <a:rPr lang="en-US" sz="2800" dirty="0" smtClean="0"/>
              <a:t>Click Source Link for a compilation of Vincent’s letters.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http://www.vggallery.com/letters/main.htm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83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Life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Vincent loved to draw as a child</a:t>
            </a:r>
          </a:p>
          <a:p>
            <a:r>
              <a:rPr lang="en-US" sz="2800" dirty="0" smtClean="0"/>
              <a:t>Though he did not paint until he was about 20 years old.</a:t>
            </a:r>
          </a:p>
          <a:p>
            <a:r>
              <a:rPr lang="en-US" sz="2800" dirty="0" smtClean="0"/>
              <a:t>Grew up very poor</a:t>
            </a:r>
          </a:p>
          <a:p>
            <a:r>
              <a:rPr lang="en-US" sz="2800" dirty="0" smtClean="0"/>
              <a:t>Father was a preacher in the Netherlands.</a:t>
            </a:r>
            <a:endParaRPr lang="en-US" sz="2800" dirty="0"/>
          </a:p>
        </p:txBody>
      </p:sp>
      <p:pic>
        <p:nvPicPr>
          <p:cNvPr id="1029" name="Picture 5" descr="C:\Users\smehlenbacher\AppData\Local\Microsoft\Windows\Temporary Internet Files\Content.IE5\EFZ88BIW\MM900337017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0" y="4471610"/>
            <a:ext cx="1905000" cy="2056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4665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Van Gogh’s </a:t>
            </a:r>
            <a:r>
              <a:rPr lang="en-US" dirty="0"/>
              <a:t>B</a:t>
            </a:r>
            <a:r>
              <a:rPr lang="en-US" dirty="0" smtClean="0"/>
              <a:t>rother Theo</a:t>
            </a:r>
            <a:endParaRPr lang="en-US" dirty="0"/>
          </a:p>
        </p:txBody>
      </p:sp>
      <p:pic>
        <p:nvPicPr>
          <p:cNvPr id="5" name="Picture 2" descr="C:\Documents and Settings\smehlenbacher\Desktop\220px-Theo_van_Gogh_(1888)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85304"/>
            <a:ext cx="3276600" cy="4691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smehlenbacher\AppData\Local\Microsoft\Windows\Temporary Internet Files\Content.IE5\EFZ88BIW\MC90029862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3429000" cy="393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2505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400" y="228600"/>
            <a:ext cx="8890000" cy="2125243"/>
          </a:xfrm>
        </p:spPr>
        <p:txBody>
          <a:bodyPr>
            <a:noAutofit/>
          </a:bodyPr>
          <a:lstStyle/>
          <a:p>
            <a:r>
              <a:rPr lang="en-US" sz="2800" dirty="0" smtClean="0"/>
              <a:t>Vincent worked as an art dealer with Theo for a short time</a:t>
            </a:r>
          </a:p>
          <a:p>
            <a:r>
              <a:rPr lang="en-US" sz="2800" dirty="0" smtClean="0"/>
              <a:t>Then moved to Amsterdam to pursue painting.</a:t>
            </a:r>
          </a:p>
          <a:p>
            <a:r>
              <a:rPr lang="en-US" sz="2800" dirty="0" smtClean="0"/>
              <a:t>We know about Vincent’s adult life because of his letters to Theo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52400" y="59436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Letters to Theo</a:t>
            </a:r>
            <a:endParaRPr lang="en-US" sz="4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pic>
        <p:nvPicPr>
          <p:cNvPr id="4098" name="Picture 2" descr="C:\Users\smehlenbacher\Desktop\vinc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353843"/>
            <a:ext cx="4902200" cy="4504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smehlenbacher\Desktop\vincent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19972"/>
            <a:ext cx="3857233" cy="2995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7500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smehlenbacher\Desktop\portrait.jpg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28600"/>
            <a:ext cx="6858000" cy="4563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laugh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477000" y="5334000"/>
            <a:ext cx="609600" cy="609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09600" y="5177135"/>
            <a:ext cx="5442388" cy="92333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A Troubled Man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35953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6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62400" y="685801"/>
            <a:ext cx="4267200" cy="502919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Often admitted himself to the Sanitarium for mental rest.</a:t>
            </a:r>
          </a:p>
          <a:p>
            <a:r>
              <a:rPr lang="en-US" sz="3200" dirty="0" smtClean="0"/>
              <a:t>Usually misunderstood.</a:t>
            </a:r>
          </a:p>
          <a:p>
            <a:r>
              <a:rPr lang="en-US" sz="3200" dirty="0" smtClean="0"/>
              <a:t>Painted some of his best work while visiting there. </a:t>
            </a:r>
            <a:endParaRPr lang="en-US" sz="3200" dirty="0"/>
          </a:p>
        </p:txBody>
      </p:sp>
      <p:pic>
        <p:nvPicPr>
          <p:cNvPr id="3074" name="Picture 2" descr="C:\Users\smehlenbacher\AppData\Local\Microsoft\Windows\Temporary Internet Files\Content.IE5\976ROO62\MM900295159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743201"/>
            <a:ext cx="3048000" cy="377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0734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5181600"/>
            <a:ext cx="7543800" cy="1219200"/>
          </a:xfrm>
          <a:solidFill>
            <a:srgbClr val="FFC000"/>
          </a:solidFill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Starry Night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Famous for heavy brushstrokes &amp; color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Picture 2" descr="C:\Documents and Settings\smehlenbacher\Desktop\starry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8600"/>
            <a:ext cx="5943600" cy="4713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1518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Starry Night Over the Rhone</a:t>
            </a:r>
            <a:endParaRPr lang="en-US" sz="4400" dirty="0"/>
          </a:p>
        </p:txBody>
      </p:sp>
      <p:pic>
        <p:nvPicPr>
          <p:cNvPr id="4" name="Picture 2" descr="C:\Documents and Settings\smehlenbacher\Desktop\over the rhon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875" y="228600"/>
            <a:ext cx="7328525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7697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Don </a:t>
            </a:r>
            <a:r>
              <a:rPr lang="en-US" sz="3600" dirty="0" err="1" smtClean="0"/>
              <a:t>McClean</a:t>
            </a:r>
            <a:r>
              <a:rPr lang="en-US" sz="3600" dirty="0" smtClean="0"/>
              <a:t> “Vincent”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http://www.youtube.com/watch?v=dipFMJckZOM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344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83</TotalTime>
  <Words>164</Words>
  <Application>Microsoft Office PowerPoint</Application>
  <PresentationFormat>On-screen Show (4:3)</PresentationFormat>
  <Paragraphs>29</Paragraphs>
  <Slides>16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Elemental</vt:lpstr>
      <vt:lpstr>Vincent Van Gogh (1853-1890)</vt:lpstr>
      <vt:lpstr>Early Life</vt:lpstr>
      <vt:lpstr>Van Gogh’s Brother Theo</vt:lpstr>
      <vt:lpstr>PowerPoint Presentation</vt:lpstr>
      <vt:lpstr>PowerPoint Presentation</vt:lpstr>
      <vt:lpstr>PowerPoint Presentation</vt:lpstr>
      <vt:lpstr>Starry Night Famous for heavy brushstrokes &amp; color</vt:lpstr>
      <vt:lpstr>Starry Night Over the Rhone</vt:lpstr>
      <vt:lpstr>http://www.youtube.com/watch?v=dipFMJckZOM</vt:lpstr>
      <vt:lpstr>Sunflowers painted in the sanitarium</vt:lpstr>
      <vt:lpstr>http://www.vggallery.com/misc/sunflowers.htm</vt:lpstr>
      <vt:lpstr>Self Portraits</vt:lpstr>
      <vt:lpstr>Last Painting:  “Wheat Field with Crows”</vt:lpstr>
      <vt:lpstr>PowerPoint Presentation</vt:lpstr>
      <vt:lpstr>http://www.biography.com/people/vincent-van-gogh-9515695</vt:lpstr>
      <vt:lpstr>http://www.vggallery.com/letters/main.htm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Vincent Van Gogh (1853-1890)</dc:title>
  <dc:creator>Sara Aiello</dc:creator>
  <cp:lastModifiedBy>Sara Aiello</cp:lastModifiedBy>
  <cp:revision>21</cp:revision>
  <dcterms:created xsi:type="dcterms:W3CDTF">2013-07-15T12:58:13Z</dcterms:created>
  <dcterms:modified xsi:type="dcterms:W3CDTF">2013-07-15T14:21:19Z</dcterms:modified>
</cp:coreProperties>
</file>