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9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6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2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9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0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E5DFF-1A5C-4319-9B88-C4491DCD19C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9800-3550-4B6C-904B-3A62AAB4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Ugly Face Jugs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Intermediate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mehlenbacher\Desktop\ug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2" y="1"/>
            <a:ext cx="69265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Folklore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Jugs may have been used to distinguish the liquid inside.</a:t>
            </a:r>
          </a:p>
          <a:p>
            <a:r>
              <a:rPr lang="en-US" dirty="0" smtClean="0"/>
              <a:t>Maybe the one’s with the faces were the ones you shouldn’t drink from.</a:t>
            </a:r>
          </a:p>
          <a:p>
            <a:r>
              <a:rPr lang="en-US" dirty="0" smtClean="0"/>
              <a:t>According to family folklore, they were used as a slaves’ grave marker to scare the devil away.</a:t>
            </a:r>
          </a:p>
          <a:p>
            <a:r>
              <a:rPr lang="en-US" dirty="0" smtClean="0"/>
              <a:t>Maybe they contained moonshine, and they were ugly to scare away the children.</a:t>
            </a:r>
          </a:p>
        </p:txBody>
      </p:sp>
    </p:spTree>
    <p:extLst>
      <p:ext uri="{BB962C8B-B14F-4D97-AF65-F5344CB8AC3E}">
        <p14:creationId xmlns:p14="http://schemas.microsoft.com/office/powerpoint/2010/main" val="2386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mehlenbacher\Desktop\ug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8748859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smehlenbacher\Desktop\image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886"/>
            <a:ext cx="5943600" cy="680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Making Our Jugs: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Start with a slab.</a:t>
            </a:r>
          </a:p>
          <a:p>
            <a:r>
              <a:rPr lang="en-US" sz="3600" dirty="0" smtClean="0"/>
              <a:t>Roll it out on a clean surface.</a:t>
            </a:r>
          </a:p>
          <a:p>
            <a:r>
              <a:rPr lang="en-US" sz="3600" dirty="0" smtClean="0"/>
              <a:t>Preferably  a wooden surface.</a:t>
            </a:r>
            <a:endParaRPr lang="en-US" sz="3600" dirty="0"/>
          </a:p>
        </p:txBody>
      </p:sp>
      <p:pic>
        <p:nvPicPr>
          <p:cNvPr id="9218" name="Picture 2" descr="C:\Documents and Settings\smehlenbacher\Desktop\sla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81200"/>
            <a:ext cx="36004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3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Cut the base to the size you want.</a:t>
            </a:r>
          </a:p>
          <a:p>
            <a:r>
              <a:rPr lang="en-US" sz="3600" dirty="0" smtClean="0"/>
              <a:t>Make sure it’s smooth and even to start coiling.</a:t>
            </a:r>
            <a:endParaRPr lang="en-US" sz="3600" dirty="0"/>
          </a:p>
        </p:txBody>
      </p:sp>
      <p:pic>
        <p:nvPicPr>
          <p:cNvPr id="10242" name="Picture 2" descr="C:\Documents and Settings\smehlenbacher\Desktop\1stco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96633"/>
            <a:ext cx="4041695" cy="30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7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sz="3600" dirty="0" smtClean="0"/>
              <a:t>Roll out pieces of clay a little thicker than a pencil.</a:t>
            </a:r>
          </a:p>
          <a:p>
            <a:r>
              <a:rPr lang="en-US" sz="3600" b="1" dirty="0" smtClean="0"/>
              <a:t>Score</a:t>
            </a:r>
            <a:r>
              <a:rPr lang="en-US" sz="3600" dirty="0" smtClean="0"/>
              <a:t> the base piece where the coil will lay. Also Score the coil.</a:t>
            </a:r>
          </a:p>
          <a:p>
            <a:endParaRPr lang="en-US" dirty="0"/>
          </a:p>
        </p:txBody>
      </p:sp>
      <p:pic>
        <p:nvPicPr>
          <p:cNvPr id="11266" name="Picture 2" descr="C:\Documents and Settings\smehlenbacher\Desktop\co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02451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Documents and Settings\smehlenbacher\Desktop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649" y="3771014"/>
            <a:ext cx="3046412" cy="304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1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After scoring the base and the coil, add </a:t>
            </a:r>
            <a:r>
              <a:rPr lang="en-US" b="1" dirty="0" smtClean="0"/>
              <a:t>Slip.</a:t>
            </a:r>
          </a:p>
          <a:p>
            <a:r>
              <a:rPr lang="en-US" dirty="0" smtClean="0"/>
              <a:t>Slip is just wet clay gently rubbed over the surface of the coil. It acts as a “glue”</a:t>
            </a:r>
            <a:endParaRPr lang="en-US" dirty="0"/>
          </a:p>
        </p:txBody>
      </p:sp>
      <p:pic>
        <p:nvPicPr>
          <p:cNvPr id="12290" name="Picture 2" descr="C:\Documents and Settings\smehlenbacher\Desktop\IMG_56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833" y="1905000"/>
            <a:ext cx="3807968" cy="336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9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 the coils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Smooth the coils on the Inside of the jug in a downward motion.</a:t>
            </a:r>
          </a:p>
          <a:p>
            <a:r>
              <a:rPr lang="en-US" dirty="0" smtClean="0"/>
              <a:t>Smooth the coils on the Outside of the jug in an upward motion.</a:t>
            </a:r>
          </a:p>
          <a:p>
            <a:r>
              <a:rPr lang="en-US" dirty="0" smtClean="0"/>
              <a:t>This helps your jug be even</a:t>
            </a:r>
            <a:endParaRPr lang="en-US" dirty="0"/>
          </a:p>
        </p:txBody>
      </p:sp>
      <p:pic>
        <p:nvPicPr>
          <p:cNvPr id="13314" name="Picture 2" descr="C:\Documents and Settings\smehlenbache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491" y="1981200"/>
            <a:ext cx="4614862" cy="345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6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smehlenbacher\Desktop\fac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5" y="304800"/>
            <a:ext cx="8484255" cy="635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7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mehlenbacher\Desktop\ug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80050" cy="59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4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smehlenbacher\Desktop\fac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7994"/>
            <a:ext cx="8229600" cy="616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smehlenbacher\Desktop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4294333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Documents and Settings\smehlenbacher\Desktop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62000"/>
            <a:ext cx="4016700" cy="53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8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Clay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While working on your jug do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Do not touch other people’s projects.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CLEAN, CLEAN, CLEAN!!!   Clean off your tools, Clean the tables!!! </a:t>
            </a:r>
            <a:r>
              <a:rPr lang="en-US" sz="3600" smtClean="0"/>
              <a:t>And, cover </a:t>
            </a:r>
            <a:r>
              <a:rPr lang="en-US" sz="3600" dirty="0" smtClean="0"/>
              <a:t>your clay in a damp paper towel to keep the clay soft over night.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03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Clay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If it’s a weekend, the paper towel must be really damp (not soaking wet) and placed in a plastic bag!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Leave your jug on your wooden board and place on shelf.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Make yourself a NAME TAG so others don’t touch your jug!!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Have fun!!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 one is dated back in the 1840s.</a:t>
            </a:r>
          </a:p>
          <a:p>
            <a:r>
              <a:rPr lang="en-US" sz="3600" dirty="0" smtClean="0"/>
              <a:t>Made by </a:t>
            </a:r>
            <a:r>
              <a:rPr lang="en-US" sz="3600" dirty="0"/>
              <a:t>A</a:t>
            </a:r>
            <a:r>
              <a:rPr lang="en-US" sz="3600" dirty="0" smtClean="0"/>
              <a:t>frican slaves who worked as potters in South Carolina.</a:t>
            </a:r>
          </a:p>
          <a:p>
            <a:r>
              <a:rPr lang="en-US" sz="3600" dirty="0" smtClean="0"/>
              <a:t>They would make functional Jars and jugs also.</a:t>
            </a:r>
          </a:p>
          <a:p>
            <a:r>
              <a:rPr lang="en-US" sz="3600" dirty="0" smtClean="0"/>
              <a:t>Thought to have had a spiritual connection with the potter.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32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mehlenbacher\Desktop\ug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5181600" cy="641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9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Ugly Face Jugs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called:</a:t>
            </a:r>
          </a:p>
          <a:p>
            <a:pPr marL="0" indent="0">
              <a:buNone/>
            </a:pPr>
            <a:r>
              <a:rPr lang="en-US" dirty="0" smtClean="0"/>
              <a:t> “</a:t>
            </a:r>
            <a:r>
              <a:rPr lang="en-US" i="1" dirty="0" smtClean="0"/>
              <a:t>Face Jugs</a:t>
            </a:r>
            <a:r>
              <a:rPr lang="en-US" dirty="0" smtClean="0"/>
              <a:t>”, “</a:t>
            </a:r>
            <a:r>
              <a:rPr lang="en-US" i="1" dirty="0" smtClean="0"/>
              <a:t>Devil Jugs</a:t>
            </a:r>
            <a:r>
              <a:rPr lang="en-US" dirty="0" smtClean="0"/>
              <a:t>,” “</a:t>
            </a:r>
            <a:r>
              <a:rPr lang="en-US" i="1" dirty="0" smtClean="0"/>
              <a:t>Voodoo Pots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Reason for the making of these jugs are still unknown.</a:t>
            </a:r>
          </a:p>
          <a:p>
            <a:r>
              <a:rPr lang="en-US" dirty="0" smtClean="0"/>
              <a:t>The jugs were hand thrown on a wheel and the eyes and teeth were added with white clay for a contrast against the dark clay. </a:t>
            </a:r>
          </a:p>
          <a:p>
            <a:r>
              <a:rPr lang="en-US" dirty="0" smtClean="0"/>
              <a:t>They were glazed.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mehlenbacher\Desktop\ug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0782"/>
            <a:ext cx="8191500" cy="652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7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Ugly Face Jugs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the 19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 white people began making these jugs b/c they were popular and they could make money off of them.</a:t>
            </a:r>
          </a:p>
          <a:p>
            <a:r>
              <a:rPr lang="en-US" sz="3600" dirty="0" smtClean="0"/>
              <a:t>In the 1970s There was a huge interest in these Face Jugs.</a:t>
            </a:r>
          </a:p>
          <a:p>
            <a:r>
              <a:rPr lang="en-US" sz="3600" dirty="0" smtClean="0"/>
              <a:t>These people were interested in American Folklore.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8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mehlenbacher\Desktop\ug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174290" cy="690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7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1970s 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Burlon</a:t>
            </a:r>
            <a:r>
              <a:rPr lang="en-US" sz="4000" dirty="0" smtClean="0"/>
              <a:t> Craig and Lanier </a:t>
            </a:r>
            <a:r>
              <a:rPr lang="en-US" sz="4000" dirty="0" err="1" smtClean="0"/>
              <a:t>Meaders</a:t>
            </a:r>
            <a:r>
              <a:rPr lang="en-US" sz="4000" dirty="0" smtClean="0"/>
              <a:t> were potters who helped bring back these face jugs, and made them more popular.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490</Words>
  <Application>Microsoft Office PowerPoint</Application>
  <PresentationFormat>On-screen Show (4:3)</PresentationFormat>
  <Paragraphs>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Ugly Face Jugs</vt:lpstr>
      <vt:lpstr>PowerPoint Presentation</vt:lpstr>
      <vt:lpstr>African Americans</vt:lpstr>
      <vt:lpstr>PowerPoint Presentation</vt:lpstr>
      <vt:lpstr>Ugly Face Jugs</vt:lpstr>
      <vt:lpstr>PowerPoint Presentation</vt:lpstr>
      <vt:lpstr>Ugly Face Jugs</vt:lpstr>
      <vt:lpstr>PowerPoint Presentation</vt:lpstr>
      <vt:lpstr>1970s popularity</vt:lpstr>
      <vt:lpstr>PowerPoint Presentation</vt:lpstr>
      <vt:lpstr>American Folklore</vt:lpstr>
      <vt:lpstr>PowerPoint Presentation</vt:lpstr>
      <vt:lpstr>PowerPoint Presentation</vt:lpstr>
      <vt:lpstr>When Making Our Jugs:</vt:lpstr>
      <vt:lpstr>The Base</vt:lpstr>
      <vt:lpstr>Coiling</vt:lpstr>
      <vt:lpstr>Slipping</vt:lpstr>
      <vt:lpstr>Smoothing the coils</vt:lpstr>
      <vt:lpstr>PowerPoint Presentation</vt:lpstr>
      <vt:lpstr>PowerPoint Presentation</vt:lpstr>
      <vt:lpstr>PowerPoint Presentation</vt:lpstr>
      <vt:lpstr>Keeping Clay</vt:lpstr>
      <vt:lpstr>Keeping Clay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Ugly Face Jugs</dc:title>
  <dc:creator>Sara Mehlenbacher</dc:creator>
  <cp:lastModifiedBy>Sara Mehlenbacher</cp:lastModifiedBy>
  <cp:revision>7</cp:revision>
  <dcterms:created xsi:type="dcterms:W3CDTF">2011-11-30T16:22:23Z</dcterms:created>
  <dcterms:modified xsi:type="dcterms:W3CDTF">2011-11-30T18:19:31Z</dcterms:modified>
</cp:coreProperties>
</file>