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5" r:id="rId11"/>
    <p:sldId id="264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8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7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8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4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3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3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0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3876-8FB0-49C9-86B3-1EC8C124C28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BC63-E418-4A5C-B01E-2FD27F8F8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9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STEVE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Feb. 24, 1955</a:t>
            </a:r>
          </a:p>
          <a:p>
            <a:r>
              <a:rPr lang="en-US" dirty="0" smtClean="0"/>
              <a:t>To  Oct. 5,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1990s Mac</a:t>
            </a:r>
            <a:endParaRPr lang="en-US" dirty="0"/>
          </a:p>
        </p:txBody>
      </p:sp>
      <p:pic>
        <p:nvPicPr>
          <p:cNvPr id="6146" name="Picture 2" descr="C:\Users\smehlenbach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16" y="1270444"/>
            <a:ext cx="6792484" cy="55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1986  Pixar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Steve brought together a small group of computer scientists to make a computer that is compatible with everything ANIMATION.</a:t>
            </a:r>
          </a:p>
          <a:p>
            <a:r>
              <a:rPr lang="en-US" sz="3600" dirty="0" smtClean="0"/>
              <a:t>First digital short “Tin Toy” in 1989</a:t>
            </a:r>
          </a:p>
          <a:p>
            <a:r>
              <a:rPr lang="en-US" sz="3600" dirty="0" smtClean="0"/>
              <a:t>Toy Story was the first full length Pixar/Disney animated film used with Apple computers.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46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mehlenbacher\Desktop\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8760"/>
            <a:ext cx="9144000" cy="608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1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mehlenbacher\Desktop\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83"/>
            <a:ext cx="5181600" cy="682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7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2002 first iPod</a:t>
            </a:r>
            <a:endParaRPr lang="en-US" dirty="0"/>
          </a:p>
        </p:txBody>
      </p:sp>
      <p:pic>
        <p:nvPicPr>
          <p:cNvPr id="9218" name="Picture 2" descr="C:\Users\smehlenbacher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161960"/>
            <a:ext cx="4310062" cy="569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5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Steve Jobs with his iPods changed the music industry forever.</a:t>
            </a:r>
          </a:p>
          <a:p>
            <a:r>
              <a:rPr lang="en-US" sz="3600" dirty="0" smtClean="0"/>
              <a:t>iPods didn’t only boost mac sales, but PCs, mp3 players, and online sales. </a:t>
            </a:r>
            <a:r>
              <a:rPr lang="en-US" sz="3600" dirty="0" smtClean="0"/>
              <a:t>(iTunes)</a:t>
            </a:r>
            <a:endParaRPr lang="en-US" sz="3600" dirty="0" smtClean="0"/>
          </a:p>
          <a:p>
            <a:r>
              <a:rPr lang="en-US" sz="3600" dirty="0" smtClean="0"/>
              <a:t>Still Changing for the better, along with the computers.</a:t>
            </a:r>
          </a:p>
        </p:txBody>
      </p:sp>
    </p:spTree>
    <p:extLst>
      <p:ext uri="{BB962C8B-B14F-4D97-AF65-F5344CB8AC3E}">
        <p14:creationId xmlns:p14="http://schemas.microsoft.com/office/powerpoint/2010/main" val="18165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2002 Apple Computer</a:t>
            </a:r>
            <a:endParaRPr lang="en-US" dirty="0"/>
          </a:p>
        </p:txBody>
      </p:sp>
      <p:pic>
        <p:nvPicPr>
          <p:cNvPr id="10242" name="Picture 2" descr="C:\Users\smehlenbach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44600"/>
            <a:ext cx="5181600" cy="561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7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with 2004 iPod</a:t>
            </a:r>
            <a:endParaRPr lang="en-US" dirty="0"/>
          </a:p>
        </p:txBody>
      </p:sp>
      <p:pic>
        <p:nvPicPr>
          <p:cNvPr id="11266" name="Picture 2" descr="C:\Users\smehlenbacher\Deskto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0979"/>
            <a:ext cx="9205636" cy="518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8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2004 Apple Computer</a:t>
            </a:r>
            <a:endParaRPr lang="en-US" dirty="0"/>
          </a:p>
        </p:txBody>
      </p:sp>
      <p:pic>
        <p:nvPicPr>
          <p:cNvPr id="12290" name="Picture 2" descr="C:\Users\smehlenbach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020" y="1600200"/>
            <a:ext cx="4966158" cy="526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smehlenbacher\Desktop\ap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414"/>
            <a:ext cx="4184020" cy="31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iPhone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2004 Jobs wanted to create a touch tablet of some kind, and realized the highest marketed product was the cell phone.</a:t>
            </a:r>
          </a:p>
          <a:p>
            <a:r>
              <a:rPr lang="en-US" sz="3600" dirty="0" smtClean="0"/>
              <a:t>In 2005 work began on the iPhone touch.</a:t>
            </a:r>
          </a:p>
          <a:p>
            <a:r>
              <a:rPr lang="en-US" sz="3600" dirty="0" smtClean="0"/>
              <a:t>The first successful iPhone was introduced in 2008.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70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ehlenbach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70" y="246542"/>
            <a:ext cx="8382000" cy="633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5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iPhone</a:t>
            </a:r>
            <a:endParaRPr lang="en-US" dirty="0"/>
          </a:p>
        </p:txBody>
      </p:sp>
      <p:pic>
        <p:nvPicPr>
          <p:cNvPr id="1026" name="Picture 2" descr="C:\Users\smehlenbache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33542"/>
            <a:ext cx="7086600" cy="562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5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Decreasing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Jobs was diagnosed with cancer in 2003 but was able to contain it until 2009 when it came back.</a:t>
            </a:r>
          </a:p>
          <a:p>
            <a:r>
              <a:rPr lang="en-US" sz="3600" dirty="0" smtClean="0"/>
              <a:t>He was able to introduce the iPhone 4, </a:t>
            </a:r>
            <a:r>
              <a:rPr lang="en-US" sz="3600" dirty="0" err="1" smtClean="0"/>
              <a:t>iCloud</a:t>
            </a:r>
            <a:r>
              <a:rPr lang="en-US" sz="3600" dirty="0" smtClean="0"/>
              <a:t>, and the </a:t>
            </a:r>
            <a:r>
              <a:rPr lang="en-US" sz="3600" dirty="0" err="1" smtClean="0"/>
              <a:t>iPad</a:t>
            </a:r>
            <a:r>
              <a:rPr lang="en-US" sz="3600" dirty="0" smtClean="0"/>
              <a:t> 2 before he passed in October of 2011.</a:t>
            </a:r>
          </a:p>
          <a:p>
            <a:r>
              <a:rPr lang="en-US" sz="3600" dirty="0" smtClean="0"/>
              <a:t>The iPhone 4s was introduced the day before he passed.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83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mehlenbacher\Desktop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41678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2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ehlenbacher\Desktop\gallery-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iMac</a:t>
            </a:r>
            <a:endParaRPr lang="en-US" dirty="0"/>
          </a:p>
        </p:txBody>
      </p:sp>
      <p:pic>
        <p:nvPicPr>
          <p:cNvPr id="2050" name="Picture 2" descr="C:\Users\smehlenbach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1203456"/>
            <a:ext cx="5926138" cy="559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2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mehlenbache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" y="773427"/>
            <a:ext cx="9143485" cy="608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0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mehlenbacher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773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3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Co-founder and chief executive of Apple Inc.</a:t>
            </a:r>
          </a:p>
          <a:p>
            <a:r>
              <a:rPr lang="en-US" sz="3600" dirty="0" smtClean="0"/>
              <a:t>Also Chief Executive of Pixar Animation.</a:t>
            </a:r>
          </a:p>
          <a:p>
            <a:r>
              <a:rPr lang="en-US" sz="3600" dirty="0" smtClean="0"/>
              <a:t>When Disney acquired Pixar in 2006, Jobs also joined the board of directors for Disney.</a:t>
            </a:r>
          </a:p>
          <a:p>
            <a:r>
              <a:rPr lang="en-US" sz="3600" dirty="0" smtClean="0"/>
              <a:t>Steve Wozniak is the co-founder of Apple Inc.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25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Popular </a:t>
            </a:r>
            <a:r>
              <a:rPr lang="en-US" dirty="0" smtClean="0"/>
              <a:t>Apple Computer. </a:t>
            </a:r>
            <a:br>
              <a:rPr lang="en-US" dirty="0" smtClean="0"/>
            </a:br>
            <a:r>
              <a:rPr lang="en-US" dirty="0" smtClean="0"/>
              <a:t>Apple II Series</a:t>
            </a:r>
            <a:endParaRPr lang="en-US" dirty="0"/>
          </a:p>
        </p:txBody>
      </p:sp>
      <p:pic>
        <p:nvPicPr>
          <p:cNvPr id="2050" name="Picture 2" descr="C:\Users\smehlenbach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92036"/>
            <a:ext cx="61722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7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 of Apple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Wozniak began building a computer board completely different than any computer. </a:t>
            </a:r>
          </a:p>
          <a:p>
            <a:r>
              <a:rPr lang="en-US" sz="3600" dirty="0" smtClean="0"/>
              <a:t>Jobs and Wozniak were friends and Jobs quickly got on board. </a:t>
            </a:r>
          </a:p>
          <a:p>
            <a:r>
              <a:rPr lang="en-US" sz="3600" dirty="0" smtClean="0"/>
              <a:t>They started the Apple company together April 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1976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87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Wozniak and Jobs With the first Apple Computer Board.</a:t>
            </a:r>
            <a:endParaRPr lang="en-US" dirty="0"/>
          </a:p>
        </p:txBody>
      </p:sp>
      <p:pic>
        <p:nvPicPr>
          <p:cNvPr id="3074" name="Picture 2" descr="C:\Users\smehlenbacher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07250"/>
            <a:ext cx="5486400" cy="513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2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mehlenbacher\Desktop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220530" cy="692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5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Macintosh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Jobs branched out from his old partner and created the </a:t>
            </a:r>
            <a:r>
              <a:rPr lang="en-US" dirty="0"/>
              <a:t>M</a:t>
            </a:r>
            <a:r>
              <a:rPr lang="en-US" dirty="0" smtClean="0"/>
              <a:t>acintosh </a:t>
            </a:r>
            <a:r>
              <a:rPr lang="en-US" dirty="0" smtClean="0"/>
              <a:t>computer that did not become a huge success until the 90s</a:t>
            </a:r>
            <a:endParaRPr lang="en-US" dirty="0"/>
          </a:p>
        </p:txBody>
      </p:sp>
      <p:pic>
        <p:nvPicPr>
          <p:cNvPr id="13314" name="Picture 2" descr="C:\Users\smehlenbacher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7099"/>
            <a:ext cx="3733800" cy="56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0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1981 Macintosh</a:t>
            </a:r>
            <a:endParaRPr lang="en-US" dirty="0"/>
          </a:p>
        </p:txBody>
      </p:sp>
      <p:pic>
        <p:nvPicPr>
          <p:cNvPr id="5122" name="Picture 2" descr="C:\Users\smehlenbacher\Desktop\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14" y="1329063"/>
            <a:ext cx="6781800" cy="552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345</Words>
  <Application>Microsoft Office PowerPoint</Application>
  <PresentationFormat>On-screen Show (4:3)</PresentationFormat>
  <Paragraphs>40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STEVE JOBS</vt:lpstr>
      <vt:lpstr>PowerPoint Presentation</vt:lpstr>
      <vt:lpstr>Steve Jobs</vt:lpstr>
      <vt:lpstr>First Popular Apple Computer.  Apple II Series</vt:lpstr>
      <vt:lpstr>Beginnings of Apple Inc</vt:lpstr>
      <vt:lpstr>Wozniak and Jobs With the first Apple Computer Board.</vt:lpstr>
      <vt:lpstr>PowerPoint Presentation</vt:lpstr>
      <vt:lpstr>Macintosh Computers</vt:lpstr>
      <vt:lpstr>1981 Macintosh</vt:lpstr>
      <vt:lpstr>1990s Mac</vt:lpstr>
      <vt:lpstr>1986  Pixar</vt:lpstr>
      <vt:lpstr>PowerPoint Presentation</vt:lpstr>
      <vt:lpstr>PowerPoint Presentation</vt:lpstr>
      <vt:lpstr>2002 first iPod</vt:lpstr>
      <vt:lpstr>The iPod</vt:lpstr>
      <vt:lpstr>2002 Apple Computer</vt:lpstr>
      <vt:lpstr>Jobs with 2004 iPod</vt:lpstr>
      <vt:lpstr>2004 Apple Computer</vt:lpstr>
      <vt:lpstr>Touch iPhone</vt:lpstr>
      <vt:lpstr>The first iPhone</vt:lpstr>
      <vt:lpstr>Decreasing Health</vt:lpstr>
      <vt:lpstr>PowerPoint Presentation</vt:lpstr>
      <vt:lpstr>PowerPoint Presentation</vt:lpstr>
      <vt:lpstr>Today’s iMac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 JOBS</dc:title>
  <dc:creator>Sara Aiello</dc:creator>
  <cp:lastModifiedBy>Sara Aiello</cp:lastModifiedBy>
  <cp:revision>23</cp:revision>
  <dcterms:created xsi:type="dcterms:W3CDTF">2012-10-12T12:07:15Z</dcterms:created>
  <dcterms:modified xsi:type="dcterms:W3CDTF">2014-01-09T17:23:37Z</dcterms:modified>
</cp:coreProperties>
</file>