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D779-7F5F-42D4-BC6A-5A82E674CE9E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FC7196-91D5-432D-8DDD-E6CE140FF6B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D779-7F5F-42D4-BC6A-5A82E674CE9E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C7196-91D5-432D-8DDD-E6CE140FF6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D779-7F5F-42D4-BC6A-5A82E674CE9E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C7196-91D5-432D-8DDD-E6CE140FF6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D779-7F5F-42D4-BC6A-5A82E674CE9E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FC7196-91D5-432D-8DDD-E6CE140FF6B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D779-7F5F-42D4-BC6A-5A82E674CE9E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FC7196-91D5-432D-8DDD-E6CE140FF6B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D779-7F5F-42D4-BC6A-5A82E674CE9E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FC7196-91D5-432D-8DDD-E6CE140FF6B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D779-7F5F-42D4-BC6A-5A82E674CE9E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FC7196-91D5-432D-8DDD-E6CE140FF6B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D779-7F5F-42D4-BC6A-5A82E674CE9E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FC7196-91D5-432D-8DDD-E6CE140FF6B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D779-7F5F-42D4-BC6A-5A82E674CE9E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FC7196-91D5-432D-8DDD-E6CE140FF6B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D779-7F5F-42D4-BC6A-5A82E674CE9E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FC7196-91D5-432D-8DDD-E6CE140FF6B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D779-7F5F-42D4-BC6A-5A82E674CE9E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FC7196-91D5-432D-8DDD-E6CE140FF6B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C938D779-7F5F-42D4-BC6A-5A82E674CE9E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DFC7196-91D5-432D-8DDD-E6CE140FF6B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ANDY WARHOL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Quotes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579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1928- 1987</a:t>
            </a:r>
          </a:p>
          <a:p>
            <a:r>
              <a:rPr lang="en-US" sz="4000" dirty="0" smtClean="0"/>
              <a:t>Painter</a:t>
            </a:r>
          </a:p>
          <a:p>
            <a:r>
              <a:rPr lang="en-US" sz="4000" dirty="0" smtClean="0"/>
              <a:t>Printmaker</a:t>
            </a:r>
          </a:p>
          <a:p>
            <a:r>
              <a:rPr lang="en-US" sz="4000" dirty="0" smtClean="0"/>
              <a:t>Photographer</a:t>
            </a:r>
          </a:p>
          <a:p>
            <a:r>
              <a:rPr lang="en-US" sz="4000" dirty="0" smtClean="0"/>
              <a:t>Videographer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Andy Warhol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09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mehlenbacher\Desktop\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27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mehlenbacher\Desktop\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-515"/>
            <a:ext cx="6858515" cy="6858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099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mehlenbacher\Desktop\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6933685" cy="6964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511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mehlenbacher\Desktop\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81" y="-1236"/>
            <a:ext cx="4648200" cy="6859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85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smehlenbacher\Desktop\w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63759"/>
            <a:ext cx="5181600" cy="6794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206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smehlenbacher\Desktop\w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4106"/>
            <a:ext cx="9144000" cy="6140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129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smehlenbacher\Desktop\w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140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97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smehlenbacher\Desktop\w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8" y="838200"/>
            <a:ext cx="9144601" cy="5486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152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smehlenbacher\Desktop\w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3552"/>
            <a:ext cx="9144000" cy="6414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32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smehlenbacher\Desktop\1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585"/>
            <a:ext cx="6655420" cy="6655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421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smehlenbacher\Desktop\2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"/>
            <a:ext cx="6430962" cy="6430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33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smehlenbacher\Desktop\33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26500"/>
            <a:ext cx="8707437" cy="4367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949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smehlenbacher\Desktop\4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869" y="304801"/>
            <a:ext cx="8286323" cy="620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601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smehlenbacher\Desktop\55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593" y="0"/>
            <a:ext cx="5108803" cy="6846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369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smehlenbacher\Desktop\66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0655" y="152401"/>
            <a:ext cx="4988795" cy="6660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809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smehlenbacher\Desktop\p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85800"/>
            <a:ext cx="7924800" cy="5459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658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Documents and Settings\smehlenbacher\Desktop\p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82137"/>
            <a:ext cx="56007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409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11</TotalTime>
  <Words>11</Words>
  <Application>Microsoft Office PowerPoint</Application>
  <PresentationFormat>On-screen Show (4:3)</PresentationFormat>
  <Paragraphs>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Elemental</vt:lpstr>
      <vt:lpstr>ANDY WARHOL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Andy Warhol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ANDY WARHOL</dc:title>
  <dc:creator>Sara Mehlenbacher</dc:creator>
  <cp:lastModifiedBy>Sara Aiello</cp:lastModifiedBy>
  <cp:revision>3</cp:revision>
  <dcterms:created xsi:type="dcterms:W3CDTF">2012-02-21T20:39:08Z</dcterms:created>
  <dcterms:modified xsi:type="dcterms:W3CDTF">2012-12-04T14:40:20Z</dcterms:modified>
</cp:coreProperties>
</file>